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praticiens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continuait,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l'utilisation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